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2" autoAdjust="0"/>
    <p:restoredTop sz="94660"/>
  </p:normalViewPr>
  <p:slideViewPr>
    <p:cSldViewPr snapToGrid="0" showGuides="1">
      <p:cViewPr varScale="1">
        <p:scale>
          <a:sx n="70" d="100"/>
          <a:sy n="70" d="100"/>
        </p:scale>
        <p:origin x="654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7B4B9-FF42-4242-8CB1-48CEE71B2D65}" type="datetimeFigureOut">
              <a:rPr lang="es-EC" smtClean="0"/>
              <a:t>05/02/2019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7B3E2-FB48-4092-BB8B-9585A628EB0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029687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7B4B9-FF42-4242-8CB1-48CEE71B2D65}" type="datetimeFigureOut">
              <a:rPr lang="es-EC" smtClean="0"/>
              <a:t>05/02/2019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7B3E2-FB48-4092-BB8B-9585A628EB0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32531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7B4B9-FF42-4242-8CB1-48CEE71B2D65}" type="datetimeFigureOut">
              <a:rPr lang="es-EC" smtClean="0"/>
              <a:t>05/02/2019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7B3E2-FB48-4092-BB8B-9585A628EB0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971785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7B4B9-FF42-4242-8CB1-48CEE71B2D65}" type="datetimeFigureOut">
              <a:rPr lang="es-EC" smtClean="0"/>
              <a:t>05/02/2019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7B3E2-FB48-4092-BB8B-9585A628EB0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12798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7B4B9-FF42-4242-8CB1-48CEE71B2D65}" type="datetimeFigureOut">
              <a:rPr lang="es-EC" smtClean="0"/>
              <a:t>05/02/2019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7B3E2-FB48-4092-BB8B-9585A628EB0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576814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7B4B9-FF42-4242-8CB1-48CEE71B2D65}" type="datetimeFigureOut">
              <a:rPr lang="es-EC" smtClean="0"/>
              <a:t>05/02/2019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7B3E2-FB48-4092-BB8B-9585A628EB0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89058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7B4B9-FF42-4242-8CB1-48CEE71B2D65}" type="datetimeFigureOut">
              <a:rPr lang="es-EC" smtClean="0"/>
              <a:t>05/02/2019</a:t>
            </a:fld>
            <a:endParaRPr lang="es-EC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7B3E2-FB48-4092-BB8B-9585A628EB0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60756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7B4B9-FF42-4242-8CB1-48CEE71B2D65}" type="datetimeFigureOut">
              <a:rPr lang="es-EC" smtClean="0"/>
              <a:t>05/02/2019</a:t>
            </a:fld>
            <a:endParaRPr lang="es-EC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7B3E2-FB48-4092-BB8B-9585A628EB0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74536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7B4B9-FF42-4242-8CB1-48CEE71B2D65}" type="datetimeFigureOut">
              <a:rPr lang="es-EC" smtClean="0"/>
              <a:t>05/02/2019</a:t>
            </a:fld>
            <a:endParaRPr lang="es-EC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7B3E2-FB48-4092-BB8B-9585A628EB0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729808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7B4B9-FF42-4242-8CB1-48CEE71B2D65}" type="datetimeFigureOut">
              <a:rPr lang="es-EC" smtClean="0"/>
              <a:t>05/02/2019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7B3E2-FB48-4092-BB8B-9585A628EB0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7483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7B4B9-FF42-4242-8CB1-48CEE71B2D65}" type="datetimeFigureOut">
              <a:rPr lang="es-EC" smtClean="0"/>
              <a:t>05/02/2019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7B3E2-FB48-4092-BB8B-9585A628EB0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99143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F7B4B9-FF42-4242-8CB1-48CEE71B2D65}" type="datetimeFigureOut">
              <a:rPr lang="es-EC" smtClean="0"/>
              <a:t>05/02/2019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A7B3E2-FB48-4092-BB8B-9585A628EB0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77821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C" dirty="0" smtClean="0"/>
              <a:t>Obras 2018.</a:t>
            </a:r>
            <a:endParaRPr lang="es-EC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C" dirty="0"/>
          </a:p>
        </p:txBody>
      </p:sp>
      <p:pic>
        <p:nvPicPr>
          <p:cNvPr id="4" name="Imagen 3" descr="loguito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543" y="3602038"/>
            <a:ext cx="5281684" cy="16557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35397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C" dirty="0" smtClean="0"/>
              <a:t>CONSTRUCCION DE ATARJEA EN COCHAHUAYCO</a:t>
            </a:r>
            <a:endParaRPr lang="es-EC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96175"/>
            <a:ext cx="3851607" cy="2888705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588" y="4855190"/>
            <a:ext cx="2670412" cy="200280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01223" y="3705688"/>
            <a:ext cx="3145166" cy="315945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74873" y="1595620"/>
            <a:ext cx="2994191" cy="335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027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C" dirty="0" smtClean="0"/>
              <a:t>APOYO A ESCUELITAS DE FUTBOL</a:t>
            </a:r>
            <a:endParaRPr lang="es-EC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80" y="1294903"/>
            <a:ext cx="4192880" cy="3144660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945" y="3632011"/>
            <a:ext cx="4064014" cy="304801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80" y="3632011"/>
            <a:ext cx="4030637" cy="302297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94903"/>
            <a:ext cx="4572000" cy="3144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70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C" dirty="0" smtClean="0"/>
              <a:t>APOYO A COMUNIDAD DE PILLCOMARCA EN TRABAJOS DE ALCANTARILLADO</a:t>
            </a:r>
            <a:endParaRPr lang="es-EC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272" y="4772491"/>
            <a:ext cx="2690413" cy="2017810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415" y="4796361"/>
            <a:ext cx="2684060" cy="201304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415" y="1930340"/>
            <a:ext cx="3015835" cy="267496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981" y="1845041"/>
            <a:ext cx="3598460" cy="284555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92" y="1845042"/>
            <a:ext cx="3794077" cy="284555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004" y="4712087"/>
            <a:ext cx="3635991" cy="2181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367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C" dirty="0" smtClean="0"/>
              <a:t>MINGAS COORDINADAS CON LA POLICIA NACIONAL</a:t>
            </a:r>
            <a:endParaRPr lang="es-EC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41" y="1702925"/>
            <a:ext cx="4343005" cy="3257254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43" y="4067032"/>
            <a:ext cx="3721290" cy="279096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911" y="3331552"/>
            <a:ext cx="4407089" cy="330531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523" y="1936068"/>
            <a:ext cx="3721289" cy="2790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958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C" dirty="0" smtClean="0"/>
              <a:t>REPOCISIÓN DE  DOS ATARJEAS EN TORAY.</a:t>
            </a:r>
            <a:endParaRPr lang="es-EC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79965"/>
            <a:ext cx="5801784" cy="4351338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73923" y="2670412"/>
            <a:ext cx="4785815" cy="3589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248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AMPLIACIÓN DE ATARJEA EN ANGALOMA</a:t>
            </a:r>
            <a:endParaRPr lang="es-EC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80216"/>
            <a:ext cx="5801784" cy="4351338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881" y="3429000"/>
            <a:ext cx="4239904" cy="3179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261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CONSTRUCCION DE POZO SÉPTICO EN COCHAHUAYCO</a:t>
            </a:r>
            <a:endParaRPr lang="es-EC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3264" y="1945371"/>
            <a:ext cx="3766802" cy="3308433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72530" y="3551644"/>
            <a:ext cx="3666699" cy="275002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472" y="1140308"/>
            <a:ext cx="3966950" cy="297521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88589" y="2111981"/>
            <a:ext cx="3966949" cy="297521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61" y="3944203"/>
            <a:ext cx="4103427" cy="307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378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C" dirty="0" smtClean="0"/>
              <a:t>PROYECTO COLONIAS VACACIONALES.</a:t>
            </a:r>
            <a:endParaRPr lang="es-EC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92764"/>
            <a:ext cx="4326338" cy="3244754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015" y="3974911"/>
            <a:ext cx="3844118" cy="288308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094328"/>
            <a:ext cx="4976884" cy="306483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414" y="1545247"/>
            <a:ext cx="3653051" cy="273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217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CONSTRUCCIÓN DE MURO CASA COMUNAL CORRALON</a:t>
            </a:r>
            <a:endParaRPr lang="es-EC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858" y="2158604"/>
            <a:ext cx="2649467" cy="1987100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2325" y="1761788"/>
            <a:ext cx="3707642" cy="278073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1761788"/>
            <a:ext cx="3842982" cy="288223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183" y="3967291"/>
            <a:ext cx="3605284" cy="270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634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C" dirty="0" smtClean="0"/>
              <a:t>MEJORAMIENTO DEL ACCESO A SAN JOSE ALTO</a:t>
            </a:r>
            <a:endParaRPr lang="es-EC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75" y="1858033"/>
            <a:ext cx="4317602" cy="2590561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059" y="1858033"/>
            <a:ext cx="6174475" cy="370468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75" y="4326339"/>
            <a:ext cx="4317603" cy="211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042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93804"/>
            <a:ext cx="10515600" cy="1325563"/>
          </a:xfrm>
        </p:spPr>
        <p:txBody>
          <a:bodyPr/>
          <a:lstStyle/>
          <a:p>
            <a:r>
              <a:rPr lang="es-EC" dirty="0" smtClean="0"/>
              <a:t>Recuperación de la vía alterna Azogues </a:t>
            </a:r>
            <a:r>
              <a:rPr lang="es-EC" dirty="0" err="1" smtClean="0"/>
              <a:t>Deleg</a:t>
            </a:r>
            <a:r>
              <a:rPr lang="es-EC" dirty="0" smtClean="0"/>
              <a:t>.</a:t>
            </a:r>
            <a:endParaRPr lang="es-EC" dirty="0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27184"/>
            <a:ext cx="4860089" cy="364506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287" y="3196857"/>
            <a:ext cx="4467716" cy="335078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27185"/>
            <a:ext cx="5832144" cy="364506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241423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C" dirty="0" smtClean="0"/>
              <a:t>RETIRO DE ARBOLES COLAPZADOS DE LA VIA “LA UNION”</a:t>
            </a:r>
            <a:endParaRPr lang="es-EC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367" y="4671627"/>
            <a:ext cx="4782403" cy="178239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84" y="4008004"/>
            <a:ext cx="4318380" cy="259102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639" y="1802185"/>
            <a:ext cx="4782403" cy="2869442"/>
          </a:xfrm>
          <a:prstGeom prst="rect">
            <a:avLst/>
          </a:prstGeom>
        </p:spPr>
      </p:pic>
      <p:pic>
        <p:nvPicPr>
          <p:cNvPr id="9" name="Marcador de contenido 8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84" y="1802185"/>
            <a:ext cx="4220548" cy="2532329"/>
          </a:xfrm>
        </p:spPr>
      </p:pic>
    </p:spTree>
    <p:extLst>
      <p:ext uri="{BB962C8B-B14F-4D97-AF65-F5344CB8AC3E}">
        <p14:creationId xmlns:p14="http://schemas.microsoft.com/office/powerpoint/2010/main" val="1174249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C" dirty="0" smtClean="0"/>
              <a:t>ESTREGA DE MATERIALES PARA CAJAS DE REVISION (S. JOSE ALTO)</a:t>
            </a:r>
            <a:endParaRPr lang="es-EC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36348"/>
            <a:ext cx="6166963" cy="3700178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006" y="1978791"/>
            <a:ext cx="5715000" cy="3429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454" y="4146872"/>
            <a:ext cx="4518546" cy="271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107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CONSTRUCCION DE ATARJEAS (Guablincay)</a:t>
            </a:r>
            <a:endParaRPr lang="es-EC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67275"/>
            <a:ext cx="3785339" cy="2271204"/>
          </a:xfr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960" y="1690688"/>
            <a:ext cx="3335741" cy="200144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564" y="3872535"/>
            <a:ext cx="4375245" cy="262514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471" y="3872535"/>
            <a:ext cx="4014717" cy="240883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914" y="1559475"/>
            <a:ext cx="3144672" cy="1886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501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C" dirty="0" smtClean="0"/>
              <a:t>GUABLINCAY</a:t>
            </a:r>
            <a:endParaRPr lang="es-EC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75" y="1803899"/>
            <a:ext cx="4423284" cy="2653970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197" y="4571080"/>
            <a:ext cx="3304735" cy="198284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372" y="4368504"/>
            <a:ext cx="3979985" cy="238799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372" y="1882024"/>
            <a:ext cx="4162865" cy="2497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320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C" dirty="0" smtClean="0"/>
              <a:t>LIMPIEZA DE VIAS POR LLUVIAS</a:t>
            </a:r>
            <a:endParaRPr lang="es-EC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96511"/>
            <a:ext cx="3626115" cy="2175669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972180"/>
            <a:ext cx="4251083" cy="255064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924" y="1796511"/>
            <a:ext cx="3786116" cy="227167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3650" y="1658434"/>
            <a:ext cx="3786116" cy="227167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349" y="4544644"/>
            <a:ext cx="3042884" cy="182573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283" y="4392189"/>
            <a:ext cx="3551066" cy="213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22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LIMPIEZA DE DERRUMBOR (San Miguel)</a:t>
            </a:r>
            <a:endParaRPr lang="es-EC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4017351" cy="2410411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038" y="4309620"/>
            <a:ext cx="3903259" cy="234195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84" y="4250594"/>
            <a:ext cx="4100015" cy="246000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913" y="1834941"/>
            <a:ext cx="4482152" cy="2689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156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C" dirty="0" smtClean="0"/>
              <a:t>Calicatas para estudios de asfalto en la </a:t>
            </a:r>
            <a:r>
              <a:rPr lang="es-EC" dirty="0" err="1" smtClean="0"/>
              <a:t>via</a:t>
            </a:r>
            <a:r>
              <a:rPr lang="es-EC" dirty="0" smtClean="0"/>
              <a:t> a San Nicolás</a:t>
            </a:r>
            <a:endParaRPr lang="es-EC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812" y="4629590"/>
            <a:ext cx="3471440" cy="2082864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246" y="4397173"/>
            <a:ext cx="4387756" cy="263265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409" y="1969372"/>
            <a:ext cx="3969223" cy="238153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69979"/>
            <a:ext cx="4378657" cy="262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422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C" dirty="0" smtClean="0"/>
              <a:t>CONSTRUCCION DE ATARJEAS EN VIA NUEVA UZNO CORRALON</a:t>
            </a:r>
            <a:endParaRPr lang="es-EC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175" y="4467593"/>
            <a:ext cx="3457793" cy="2074676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102287"/>
            <a:ext cx="5178188" cy="310691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02868"/>
            <a:ext cx="3984010" cy="239040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981" y="1802868"/>
            <a:ext cx="4441209" cy="266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171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C" dirty="0" smtClean="0"/>
              <a:t>CIONSTRUCCION DE GRADERIO EN ZHUNSHI</a:t>
            </a:r>
            <a:br>
              <a:rPr lang="es-EC" dirty="0" smtClean="0"/>
            </a:br>
            <a:r>
              <a:rPr lang="es-EC" dirty="0" smtClean="0"/>
              <a:t>(Grupos de A. Prioritaria)</a:t>
            </a:r>
            <a:endParaRPr lang="es-EC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078" y="4393206"/>
            <a:ext cx="3376684" cy="202601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868" y="1861762"/>
            <a:ext cx="3376684" cy="202601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476" y="1771791"/>
            <a:ext cx="3059944" cy="2337179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960" y="1705018"/>
            <a:ext cx="4304731" cy="2582839"/>
          </a:xfrm>
          <a:prstGeom prst="rect">
            <a:avLst/>
          </a:prstGeom>
        </p:spPr>
      </p:pic>
      <p:pic>
        <p:nvPicPr>
          <p:cNvPr id="11" name="Marcador de contenido 10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28" y="4381235"/>
            <a:ext cx="4401193" cy="2640716"/>
          </a:xfrm>
        </p:spPr>
      </p:pic>
    </p:spTree>
    <p:extLst>
      <p:ext uri="{BB962C8B-B14F-4D97-AF65-F5344CB8AC3E}">
        <p14:creationId xmlns:p14="http://schemas.microsoft.com/office/powerpoint/2010/main" val="1840499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C" dirty="0" smtClean="0"/>
              <a:t>INSTALACION DEL ALCANTARILLADO EN EL COMPLEJO DEPORTIVO</a:t>
            </a:r>
            <a:endParaRPr lang="es-EC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68490" y="2914121"/>
            <a:ext cx="5709673" cy="3425804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55634" y="2523624"/>
            <a:ext cx="3757186" cy="225431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071" y="5281647"/>
            <a:ext cx="3667022" cy="2200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730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C" dirty="0" smtClean="0"/>
              <a:t>Recuperación de derecho de quebrada en Pizhumaza bajo</a:t>
            </a:r>
            <a:endParaRPr lang="es-EC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083" y="1758156"/>
            <a:ext cx="5566185" cy="451981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94" y="1758156"/>
            <a:ext cx="5213445" cy="441880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095647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CONSTRUCCION DE VEREDAS INCLUSIVAS EN PILLCOMARCA (G.A.PRIORITARIA)</a:t>
            </a:r>
            <a:endParaRPr lang="es-EC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19" y="1690688"/>
            <a:ext cx="4531415" cy="2718849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750" y="1690688"/>
            <a:ext cx="4809699" cy="271884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9725" y="4518036"/>
            <a:ext cx="2974075" cy="178444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806" y="4518035"/>
            <a:ext cx="2667001" cy="160020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4409537"/>
            <a:ext cx="3335740" cy="2001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257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C" dirty="0" smtClean="0"/>
              <a:t>PRESENTACION DE LA FIESTA DEL MAIZ EN GUAYAQUIL</a:t>
            </a:r>
            <a:endParaRPr lang="es-EC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25625"/>
            <a:ext cx="4862584" cy="394335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08" y="1825625"/>
            <a:ext cx="4797362" cy="394335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5144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TALLER PNUD-QHAPAC ÑAN. (INGAPIRCA)</a:t>
            </a:r>
            <a:endParaRPr lang="es-EC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748" y="1567858"/>
            <a:ext cx="3392606" cy="2239867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577" y="2941092"/>
            <a:ext cx="2957015" cy="221776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815" y="4169390"/>
            <a:ext cx="3519985" cy="221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609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C" dirty="0" smtClean="0"/>
              <a:t>FIESTA DEL MAIZ 2018.</a:t>
            </a:r>
            <a:endParaRPr lang="es-EC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85" y="4088150"/>
            <a:ext cx="3806194" cy="2854645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403" y="3756545"/>
            <a:ext cx="3980597" cy="298544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450" y="2306471"/>
            <a:ext cx="3866865" cy="290014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1" y="1690688"/>
            <a:ext cx="4076131" cy="3057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419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C" dirty="0" smtClean="0"/>
              <a:t>COORDINACIÓN  DEL ALCANTARILLADO DE PILLCOMARCA</a:t>
            </a:r>
            <a:endParaRPr lang="es-EC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79965"/>
            <a:ext cx="5801784" cy="4351338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127" y="2674961"/>
            <a:ext cx="5577385" cy="418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269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EC" dirty="0" smtClean="0"/>
              <a:t>COORDINACION PNUD - INPC PROYECTO BAT. SANITARIAS EN EL COMPLEJO ARQUEOLOGICO.</a:t>
            </a:r>
            <a:endParaRPr lang="es-EC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243" y="3429000"/>
            <a:ext cx="4711495" cy="3533621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695" y="1690688"/>
            <a:ext cx="4003342" cy="300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621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C" dirty="0" smtClean="0"/>
              <a:t>COORDINACION DE LASTRADOS DE VIAS</a:t>
            </a:r>
            <a:endParaRPr lang="es-EC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305" y="4227631"/>
            <a:ext cx="3632738" cy="2724554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643" y="4227631"/>
            <a:ext cx="3651145" cy="257567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891" y="1252419"/>
            <a:ext cx="4191743" cy="294374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52419"/>
            <a:ext cx="3966949" cy="2975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354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205</Words>
  <Application>Microsoft Office PowerPoint</Application>
  <PresentationFormat>Panorámica</PresentationFormat>
  <Paragraphs>30</Paragraphs>
  <Slides>30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34" baseType="lpstr">
      <vt:lpstr>Arial</vt:lpstr>
      <vt:lpstr>Calibri</vt:lpstr>
      <vt:lpstr>Calibri Light</vt:lpstr>
      <vt:lpstr>Tema de Office</vt:lpstr>
      <vt:lpstr>Obras 2018.</vt:lpstr>
      <vt:lpstr>Recuperación de la vía alterna Azogues Deleg.</vt:lpstr>
      <vt:lpstr>Recuperación de derecho de quebrada en Pizhumaza bajo</vt:lpstr>
      <vt:lpstr>PRESENTACION DE LA FIESTA DEL MAIZ EN GUAYAQUIL</vt:lpstr>
      <vt:lpstr>TALLER PNUD-QHAPAC ÑAN. (INGAPIRCA)</vt:lpstr>
      <vt:lpstr>FIESTA DEL MAIZ 2018.</vt:lpstr>
      <vt:lpstr>COORDINACIÓN  DEL ALCANTARILLADO DE PILLCOMARCA</vt:lpstr>
      <vt:lpstr>COORDINACION PNUD - INPC PROYECTO BAT. SANITARIAS EN EL COMPLEJO ARQUEOLOGICO.</vt:lpstr>
      <vt:lpstr>COORDINACION DE LASTRADOS DE VIAS</vt:lpstr>
      <vt:lpstr>CONSTRUCCION DE ATARJEA EN COCHAHUAYCO</vt:lpstr>
      <vt:lpstr>APOYO A ESCUELITAS DE FUTBOL</vt:lpstr>
      <vt:lpstr>APOYO A COMUNIDAD DE PILLCOMARCA EN TRABAJOS DE ALCANTARILLADO</vt:lpstr>
      <vt:lpstr>MINGAS COORDINADAS CON LA POLICIA NACIONAL</vt:lpstr>
      <vt:lpstr>REPOCISIÓN DE  DOS ATARJEAS EN TORAY.</vt:lpstr>
      <vt:lpstr>AMPLIACIÓN DE ATARJEA EN ANGALOMA</vt:lpstr>
      <vt:lpstr>CONSTRUCCION DE POZO SÉPTICO EN COCHAHUAYCO</vt:lpstr>
      <vt:lpstr>PROYECTO COLONIAS VACACIONALES.</vt:lpstr>
      <vt:lpstr>CONSTRUCCIÓN DE MURO CASA COMUNAL CORRALON</vt:lpstr>
      <vt:lpstr>MEJORAMIENTO DEL ACCESO A SAN JOSE ALTO</vt:lpstr>
      <vt:lpstr>RETIRO DE ARBOLES COLAPZADOS DE LA VIA “LA UNION”</vt:lpstr>
      <vt:lpstr>ESTREGA DE MATERIALES PARA CAJAS DE REVISION (S. JOSE ALTO)</vt:lpstr>
      <vt:lpstr>CONSTRUCCION DE ATARJEAS (Guablincay)</vt:lpstr>
      <vt:lpstr>GUABLINCAY</vt:lpstr>
      <vt:lpstr>LIMPIEZA DE VIAS POR LLUVIAS</vt:lpstr>
      <vt:lpstr>LIMPIEZA DE DERRUMBOR (San Miguel)</vt:lpstr>
      <vt:lpstr>Calicatas para estudios de asfalto en la via a San Nicolás</vt:lpstr>
      <vt:lpstr>CONSTRUCCION DE ATARJEAS EN VIA NUEVA UZNO CORRALON</vt:lpstr>
      <vt:lpstr>CIONSTRUCCION DE GRADERIO EN ZHUNSHI (Grupos de A. Prioritaria)</vt:lpstr>
      <vt:lpstr>INSTALACION DEL ALCANTARILLADO EN EL COMPLEJO DEPORTIVO</vt:lpstr>
      <vt:lpstr>CONSTRUCCION DE VEREDAS INCLUSIVAS EN PILLCOMARCA (G.A.PRIORITARIA)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Obras 2018.</dc:title>
  <dc:creator>juan diego urgiles carabajo</dc:creator>
  <cp:lastModifiedBy>juan diego urgiles carabajo</cp:lastModifiedBy>
  <cp:revision>12</cp:revision>
  <dcterms:created xsi:type="dcterms:W3CDTF">2019-02-05T21:15:17Z</dcterms:created>
  <dcterms:modified xsi:type="dcterms:W3CDTF">2019-02-05T22:47:05Z</dcterms:modified>
</cp:coreProperties>
</file>